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sldIdLst>
    <p:sldId id="256" r:id="rId4"/>
    <p:sldId id="288" r:id="rId5"/>
    <p:sldId id="259" r:id="rId6"/>
    <p:sldId id="260" r:id="rId7"/>
    <p:sldId id="274" r:id="rId8"/>
    <p:sldId id="28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1" r:id="rId18"/>
    <p:sldId id="286" r:id="rId19"/>
    <p:sldId id="287" r:id="rId20"/>
    <p:sldId id="289" r:id="rId21"/>
    <p:sldId id="290" r:id="rId22"/>
    <p:sldId id="291" r:id="rId23"/>
    <p:sldId id="292" r:id="rId24"/>
    <p:sldId id="293" r:id="rId25"/>
    <p:sldId id="296" r:id="rId26"/>
    <p:sldId id="297" r:id="rId27"/>
    <p:sldId id="294" r:id="rId28"/>
    <p:sldId id="295" r:id="rId29"/>
    <p:sldId id="268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 varScale="1">
        <p:scale>
          <a:sx n="80" d="100"/>
          <a:sy n="80" d="100"/>
        </p:scale>
        <p:origin x="11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C9B1-EF9B-4B7D-A6FB-CBD6ACCF3B0B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6206-548C-481A-B2E4-3A00DD1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everyone who</a:t>
            </a:r>
            <a:r>
              <a:rPr lang="en-US" baseline="0" dirty="0" smtClean="0"/>
              <a:t> has the floor the same respect.  Raise your hand if you want to speak.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B6206-548C-481A-B2E4-3A00DD140F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1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B6206-548C-481A-B2E4-3A00DD140F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bullying, no</a:t>
            </a:r>
            <a:r>
              <a:rPr lang="en-US" baseline="0" dirty="0" smtClean="0"/>
              <a:t> fighting,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B6206-548C-481A-B2E4-3A00DD140F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</a:t>
            </a:r>
            <a:r>
              <a:rPr lang="en-US" baseline="0" dirty="0" smtClean="0"/>
              <a:t> your supplies to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B6206-548C-481A-B2E4-3A00DD140F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can you</a:t>
            </a:r>
            <a:r>
              <a:rPr lang="en-US" baseline="0" dirty="0" smtClean="0"/>
              <a:t> find out about what you missed while you were gone?  Excused absences, unexcused, and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B6206-548C-481A-B2E4-3A00DD140F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let technology</a:t>
            </a:r>
            <a:r>
              <a:rPr lang="en-US" baseline="0" dirty="0" smtClean="0"/>
              <a:t> interfere with your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B6206-548C-481A-B2E4-3A00DD140F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1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Pay attention and follow the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B6206-548C-481A-B2E4-3A00DD140F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</a:t>
            </a:r>
            <a:r>
              <a:rPr lang="en-US" baseline="0" dirty="0" smtClean="0"/>
              <a:t> actively involved in the learning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B6206-548C-481A-B2E4-3A00DD140F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your</a:t>
            </a:r>
            <a:r>
              <a:rPr lang="en-US" baseline="0" dirty="0" smtClean="0"/>
              <a:t> work in on time and do not expect extra credit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B6206-548C-481A-B2E4-3A00DD140F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35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break the rules…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B6206-548C-481A-B2E4-3A00DD140F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5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57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99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64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C0C-C76F-459A-835A-E8455F1C2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1CE-470D-4686-935D-481B975BB2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37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C0C-C76F-459A-835A-E8455F1C2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1CE-470D-4686-935D-481B975BB2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95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C0C-C76F-459A-835A-E8455F1C2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1CE-470D-4686-935D-481B975BB2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98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C0C-C76F-459A-835A-E8455F1C2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1CE-470D-4686-935D-481B975BB2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87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C0C-C76F-459A-835A-E8455F1C2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1CE-470D-4686-935D-481B975BB2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03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C0C-C76F-459A-835A-E8455F1C2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1CE-470D-4686-935D-481B975BB2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80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C0C-C76F-459A-835A-E8455F1C2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1CE-470D-4686-935D-481B975BB2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7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C0C-C76F-459A-835A-E8455F1C2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1CE-470D-4686-935D-481B975BB2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76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C0C-C76F-459A-835A-E8455F1C2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1CE-470D-4686-935D-481B975BB2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05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C0C-C76F-459A-835A-E8455F1C2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1CE-470D-4686-935D-481B975BB2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3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8C0C-C76F-459A-835A-E8455F1C2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1CE-470D-4686-935D-481B975BB2B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6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4B1FC2-3D4F-4A67-9CF4-208A3774CE3F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609299-914B-4298-B9D3-F237A3EF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7B80-9D4D-4FD0-9720-8664A87E7B1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61C0-E6FC-48CB-AE09-1FE5C027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1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8C0C-C76F-459A-835A-E8455F1C20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31CE-470D-4686-935D-481B975BB2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8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Hy6bBKu0j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Classroom</a:t>
            </a:r>
            <a:br>
              <a:rPr dirty="0" smtClean="0"/>
            </a:br>
            <a:r>
              <a:rPr dirty="0" smtClean="0"/>
              <a:t>rules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Davis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funnymemes.com/wp-content/uploads/2013/08/3468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67000" y="1219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NO Vandalism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dn.meme.li/instances/250x250/53444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playing return my penc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334000" cy="62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-cache-ec0.pinimg.com/originals/f5/84/3c/f5843c6e71b7fe95deb5f35297674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5haU-NI_-N8/UYPLGKm5W_I/AAAAAAAAMLE/lC1BytPJWWE/s400/make+sure+y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91400" cy="59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 Responsible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sz="4800" dirty="0"/>
              <a:t>1.  Take two minutes to jot down a list of behaviors that you consider to be </a:t>
            </a:r>
            <a:r>
              <a:rPr lang="en-US" sz="4800" dirty="0" smtClean="0"/>
              <a:t>responsible </a:t>
            </a:r>
            <a:r>
              <a:rPr lang="en-US" sz="4800" dirty="0"/>
              <a:t>behaviors.</a:t>
            </a:r>
          </a:p>
          <a:p>
            <a:pPr marL="36576" indent="0">
              <a:buNone/>
            </a:pPr>
            <a:endParaRPr lang="en-US" sz="4800" dirty="0"/>
          </a:p>
          <a:p>
            <a:pPr marL="36576" indent="0">
              <a:buNone/>
            </a:pPr>
            <a:r>
              <a:rPr lang="en-US" sz="4800" dirty="0"/>
              <a:t>2.  Discuss with your </a:t>
            </a:r>
            <a:r>
              <a:rPr lang="en-US" sz="4800" dirty="0" smtClean="0"/>
              <a:t>group members.</a:t>
            </a:r>
            <a:endParaRPr lang="en-US" sz="48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-cache-ec0.pinimg.com/236x/fa/29/90/fa29901008fa192809adbd25b407ad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638800" cy="53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eknowmemes.com/wp-content/uploads/2012/04/why-are-you-late-i-dont-want-you-to-hear-your-excu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445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5542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cd0.pinimg.com/236x/1a/da/d9/1adad9c17afb9e4142a8d991d44e4d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638800" cy="563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 BLANCA" panose="02000000000000000000" pitchFamily="2" charset="0"/>
              </a:rPr>
              <a:t>Mrs. Davis</a:t>
            </a:r>
            <a:endParaRPr lang="en-US" sz="4800" dirty="0">
              <a:latin typeface="AR BLANC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4" y="4817125"/>
            <a:ext cx="1681162" cy="1681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588796" cy="1994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14" y="4800600"/>
            <a:ext cx="2444751" cy="1833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70" y="3733800"/>
            <a:ext cx="1588439" cy="213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89" y="2672102"/>
            <a:ext cx="1913236" cy="1434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539" y="4480258"/>
            <a:ext cx="1383257" cy="1844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3" y="1254766"/>
            <a:ext cx="2540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6951" y="954882"/>
            <a:ext cx="2971802" cy="16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M-pV9hBXhM8/U69AmjahctI/AAAAAAAABkY/v0LGBVm8fj8/s1600/8415800e49205f85bd02a84d8efed2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657600" cy="63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64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1262.photobucket.com/albums/ii601/alanphier/girl_sleeping_in_class_ie363-022_zpsf3d89c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" b="3118"/>
          <a:stretch/>
        </p:blipFill>
        <p:spPr bwMode="auto">
          <a:xfrm>
            <a:off x="1219200" y="838200"/>
            <a:ext cx="6667500" cy="499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550" y="990600"/>
            <a:ext cx="6400800" cy="52322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Clearly a valedictorian in the making…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40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dependent Thinking Tool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572000" cy="64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4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algn="ctr"/>
            <a:r>
              <a:rPr lang="en-US" dirty="0" smtClean="0"/>
              <a:t>Never, ever give up!</a:t>
            </a:r>
            <a:endParaRPr lang="en-US" dirty="0"/>
          </a:p>
        </p:txBody>
      </p:sp>
      <p:pic>
        <p:nvPicPr>
          <p:cNvPr id="4" name="JHy6bBKu0j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60020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68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26" y="545342"/>
            <a:ext cx="8346147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57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cx.images-amazon.com/images/I/51NsR93CdkL._SY35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267200" cy="62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56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y0-UpIxGsak/TxTNzzogBvI/AAAAAAAAKrE/9x1KIXdirTA/s400/sign_lack_of_planning_on_your_part_does_not_constitute_an_emergency_on_my_par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81200"/>
            <a:ext cx="7467600" cy="4525963"/>
          </a:xfrm>
        </p:spPr>
        <p:txBody>
          <a:bodyPr/>
          <a:lstStyle/>
          <a:p>
            <a:r>
              <a:rPr lang="en-US" dirty="0" smtClean="0"/>
              <a:t>1st offense</a:t>
            </a:r>
          </a:p>
          <a:p>
            <a:pPr lvl="1"/>
            <a:r>
              <a:rPr lang="en-US" dirty="0" smtClean="0"/>
              <a:t>Warning and documentation</a:t>
            </a:r>
          </a:p>
          <a:p>
            <a:r>
              <a:rPr lang="en-US" dirty="0" smtClean="0"/>
              <a:t>2nd offense</a:t>
            </a:r>
          </a:p>
          <a:p>
            <a:pPr lvl="1"/>
            <a:r>
              <a:rPr lang="en-US" dirty="0" smtClean="0"/>
              <a:t>Detention with teacher and phone call home</a:t>
            </a:r>
          </a:p>
          <a:p>
            <a:r>
              <a:rPr lang="en-US" dirty="0" smtClean="0"/>
              <a:t>All subsequent offenses</a:t>
            </a:r>
          </a:p>
          <a:p>
            <a:pPr lvl="1"/>
            <a:r>
              <a:rPr lang="en-US" dirty="0" smtClean="0"/>
              <a:t>Discipline Referral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/>
              <a:t>Some behaviors will result in an immediate referral.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33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are free to choose, but you are not free from the consequences…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Immediate action…..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b="1" dirty="0" smtClean="0"/>
              <a:t>Immediate Referral</a:t>
            </a:r>
          </a:p>
          <a:p>
            <a:r>
              <a:rPr lang="en-US" dirty="0" smtClean="0"/>
              <a:t>Profanity</a:t>
            </a:r>
          </a:p>
          <a:p>
            <a:r>
              <a:rPr lang="en-US" dirty="0" smtClean="0"/>
              <a:t>Abusive Language</a:t>
            </a:r>
          </a:p>
          <a:p>
            <a:r>
              <a:rPr lang="en-US" dirty="0" smtClean="0"/>
              <a:t>Obscene Gesture</a:t>
            </a:r>
          </a:p>
          <a:p>
            <a:r>
              <a:rPr lang="en-US" dirty="0" smtClean="0"/>
              <a:t>Defiance </a:t>
            </a:r>
          </a:p>
          <a:p>
            <a:r>
              <a:rPr lang="en-US" dirty="0" smtClean="0"/>
              <a:t>Property Damage</a:t>
            </a:r>
          </a:p>
          <a:p>
            <a:r>
              <a:rPr lang="en-US" dirty="0" smtClean="0"/>
              <a:t>Theft</a:t>
            </a:r>
          </a:p>
          <a:p>
            <a:r>
              <a:rPr lang="en-US" dirty="0" smtClean="0"/>
              <a:t>Inappropriate Use of Technology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 smtClean="0"/>
              <a:t>Security Called</a:t>
            </a:r>
          </a:p>
          <a:p>
            <a:r>
              <a:rPr lang="en-US" dirty="0" smtClean="0"/>
              <a:t>Verbal or Physical Aggression</a:t>
            </a:r>
          </a:p>
          <a:p>
            <a:r>
              <a:rPr lang="en-US" dirty="0" smtClean="0"/>
              <a:t>Drugs/Alcohol/Tobacco/E-</a:t>
            </a:r>
            <a:r>
              <a:rPr lang="en-US" dirty="0" err="1" smtClean="0"/>
              <a:t>Ciggarettes</a:t>
            </a:r>
            <a:endParaRPr lang="en-US" dirty="0" smtClean="0"/>
          </a:p>
          <a:p>
            <a:r>
              <a:rPr lang="en-US" dirty="0" smtClean="0"/>
              <a:t>Bullying</a:t>
            </a:r>
          </a:p>
          <a:p>
            <a:r>
              <a:rPr lang="en-US" dirty="0" smtClean="0"/>
              <a:t>Fighting</a:t>
            </a:r>
          </a:p>
          <a:p>
            <a:r>
              <a:rPr lang="en-US" dirty="0" smtClean="0"/>
              <a:t>Gang Behavior</a:t>
            </a:r>
          </a:p>
          <a:p>
            <a:r>
              <a:rPr lang="en-US" dirty="0" smtClean="0"/>
              <a:t>Arson</a:t>
            </a:r>
          </a:p>
          <a:p>
            <a:r>
              <a:rPr lang="en-US" dirty="0" smtClean="0"/>
              <a:t>Weapon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2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Respectful</a:t>
            </a:r>
          </a:p>
          <a:p>
            <a:r>
              <a:rPr lang="en-US" dirty="0" smtClean="0"/>
              <a:t>Be Responsible</a:t>
            </a:r>
            <a:endParaRPr lang="en-US" dirty="0"/>
          </a:p>
        </p:txBody>
      </p:sp>
      <p:pic>
        <p:nvPicPr>
          <p:cNvPr id="1026" name="Picture 2" descr="C:\Documents and Settings\DORADAVIS\Local Settings\Temporary Internet Files\Content.IE5\5YMNYGQQ\MCj044042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4876800" cy="4018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 Respectful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000" dirty="0" smtClean="0"/>
              <a:t>1.  Take two minutes to jot down a list of behaviors that you consider to be respectful behaviors.</a:t>
            </a:r>
          </a:p>
          <a:p>
            <a:pPr marL="36576" indent="0">
              <a:buNone/>
            </a:pPr>
            <a:endParaRPr lang="en-US" sz="4000" dirty="0" smtClean="0"/>
          </a:p>
          <a:p>
            <a:pPr marL="36576" indent="0">
              <a:buNone/>
            </a:pPr>
            <a:r>
              <a:rPr lang="en-US" sz="4000" dirty="0" smtClean="0"/>
              <a:t>2.  Discuss with your group members.</a:t>
            </a:r>
          </a:p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anishplans.files.wordpress.com/2013/08/no-talking-while-im-talking.jpg?w=267&amp;h=3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8" y="274638"/>
            <a:ext cx="5538565" cy="62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cdn1.teacherspayteachers.com/thumbitem/No-Put-Down-Zone-Classroom-Poster-090623100-1374761083/original-79048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8006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lingdom.com/wp-content/uploads/2013/05/Foul-language-is-prohibit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74638"/>
            <a:ext cx="40386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5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funnymeme.com/wp-content/uploads/2014/01/Funny-memes-happiness-is-throwing-things-at-your-best-friend-640x6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8" b="33444"/>
          <a:stretch/>
        </p:blipFill>
        <p:spPr bwMode="auto">
          <a:xfrm>
            <a:off x="990600" y="1905000"/>
            <a:ext cx="73510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485503" y="114300"/>
            <a:ext cx="8382000" cy="6705600"/>
          </a:xfrm>
          <a:prstGeom prst="noSmoking">
            <a:avLst>
              <a:gd name="adj" fmla="val 55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quickmeme.com/img/61/61a101dbe3284397962db595aca280dc7f80653752b2624ce9084dfc5b3872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266</Words>
  <Application>Microsoft Office PowerPoint</Application>
  <PresentationFormat>On-screen Show (4:3)</PresentationFormat>
  <Paragraphs>62</Paragraphs>
  <Slides>28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 BLANCA</vt:lpstr>
      <vt:lpstr>Arial</vt:lpstr>
      <vt:lpstr>Calibri</vt:lpstr>
      <vt:lpstr>Calibri Light</vt:lpstr>
      <vt:lpstr>Franklin Gothic Book</vt:lpstr>
      <vt:lpstr>Wingdings</vt:lpstr>
      <vt:lpstr>Wingdings 2</vt:lpstr>
      <vt:lpstr>Technic</vt:lpstr>
      <vt:lpstr>Custom Design</vt:lpstr>
      <vt:lpstr>Office Theme</vt:lpstr>
      <vt:lpstr>Classroom rules</vt:lpstr>
      <vt:lpstr>PowerPoint Presentation</vt:lpstr>
      <vt:lpstr>CLASS RULES</vt:lpstr>
      <vt:lpstr>Be Respectful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Responsible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Never, ever give up!</vt:lpstr>
      <vt:lpstr>PowerPoint Presentation</vt:lpstr>
      <vt:lpstr>PowerPoint Presentation</vt:lpstr>
      <vt:lpstr>PowerPoint Presentation</vt:lpstr>
      <vt:lpstr>PowerPoint Presentation</vt:lpstr>
      <vt:lpstr>Immediate action…..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guidelines and eXpectations</dc:title>
  <dc:creator>Administratr</dc:creator>
  <cp:lastModifiedBy>Dora Davis</cp:lastModifiedBy>
  <cp:revision>95</cp:revision>
  <dcterms:created xsi:type="dcterms:W3CDTF">2009-08-22T23:21:54Z</dcterms:created>
  <dcterms:modified xsi:type="dcterms:W3CDTF">2016-08-27T17:52:33Z</dcterms:modified>
</cp:coreProperties>
</file>